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Первая помощь при синдроме длительного сдавления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949280"/>
            <a:ext cx="2696344" cy="409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Лекция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13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9058" y="1785926"/>
            <a:ext cx="4724376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Синдром длительного сдавливания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заболевание, возникающее в результате длительного сдавливания мягких тканей.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694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периода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течения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синдрома длительного сдавливания: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268760"/>
            <a:ext cx="8153400" cy="5589240"/>
          </a:xfrm>
        </p:spPr>
        <p:txBody>
          <a:bodyPr>
            <a:normAutofit fontScale="85000" lnSpcReduction="20000"/>
          </a:bodyPr>
          <a:lstStyle/>
          <a:p>
            <a:pPr marL="514350" indent="-514350" algn="ctr">
              <a:buAutoNum type="arabicPeriod"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Ранний от момента освобождения пострадавшего до 24 - 48 часов. </a:t>
            </a:r>
          </a:p>
          <a:p>
            <a:pPr marL="514350" indent="-514350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пострадавшего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заторможенность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безразличие к окружающему, но ему может предшествовать возбуждение речевое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двигательное;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жажда и рвота (редкая);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конечность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становится бледной, появляется цианоз пальцев, быстро нарастает отек, кожа приобретает деревянистую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плотность;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пульсация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периферических сосудов не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определяется;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углублением местных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изменений: развивается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болевой синдром, психоэмоциональный стресс,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резко падает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АД.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пострадавшего может стремительно ухудшаться с развитием острой сердечно-сосудистой недостаточности.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Пострадавший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может погибнуть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резкого падения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АД.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он выживает, то наступает второй период.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90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период - промежуточный (3-7 суток)</a:t>
            </a:r>
          </a:p>
          <a:p>
            <a:pPr algn="ctr">
              <a:buNone/>
            </a:pP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Характеризуется: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острой почечной недостаточности, в следствии закупорки почечных канальцев продуктами распада омертвевших мышц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температура тела, состояние пострадавшего резко ухудшается, усиливаются вялость и заторможенность, появляются рвота и жажда, желтушность склер и кожи. 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Появляются боли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поясничной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Усиливается отек конечности, подвергшейся сдавливанию,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появляются пузыри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прозрачным или геморрагическим содержимым,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появляются участки некроза конечности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больной не умирает от почечной недостаточности наступает 3-й период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период - поздний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период восстановления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(3-4 недели). 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Нормализуется функция почек и на первый план выступают осложнения со стороны пораженной конечности - различные нагноения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неосложненных случаях отек конечности и боли в ней к концу месяца проходят. 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450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08216" cy="114300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Патогенез СДС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29190" y="908720"/>
            <a:ext cx="3836858" cy="5688632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По кровеносному руслу происходит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доставка кислорода к тканям и удаление из них продуктов жизнедеятельности (кислоты, углекислого газа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происходит по артериям, второе - по венам. При нарушении кровоснабжения не происходит доставка кислорода к тканям и в них накапливается токсическое вещество обмена.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Вследствие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этого происходит сначала гибель клеток, потом тканей, а затем и целого органа.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Чем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дольше длится ишемия,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больше гибнет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тканей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714488"/>
            <a:ext cx="45859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883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Первая помощь при СДС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Оказание ПМП проводится в два этапа – до и после освобождения от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сдавления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tabLst>
                <a:tab pos="26511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Обложить придавленную конечность пакетами со льдом, снегом, холодной водой.</a:t>
            </a:r>
          </a:p>
          <a:p>
            <a:pPr marL="176213" indent="-176213">
              <a:tabLst>
                <a:tab pos="2651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Обезболить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(3 - 4 таблетки анальгина, 2 капсулы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трамала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76213" indent="-176213">
              <a:tabLst>
                <a:tab pos="2651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Сердечно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сосудистые средства (кордиамин,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корвалол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нитроглицерин).</a:t>
            </a:r>
          </a:p>
          <a:p>
            <a:pPr marL="176213" indent="-176213">
              <a:tabLst>
                <a:tab pos="26511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Обильное тёплое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содово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солевое питьё (1 чайная ложка соды+1чайная ложка соли развести на 1 литр воды).</a:t>
            </a:r>
          </a:p>
          <a:p>
            <a:pPr marL="176213" indent="-176213">
              <a:tabLst>
                <a:tab pos="26511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Наложение жгута выше места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1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II этап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35280" cy="5382930"/>
          </a:xfrm>
        </p:spPr>
        <p:txBody>
          <a:bodyPr>
            <a:normAutofit fontScale="92500"/>
          </a:bodyPr>
          <a:lstStyle/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Сразу после освобождения произвести тугое бинтование повреждённой конечности (для создания дополнительного сдерживающего футляра).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Медленное снятие жгута.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Обязательная иммобилизация конечности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Повторный холод к конечности.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Отнести больного в теплое, спокойное место, дать ему горячее питьё, хорошо укутать.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Бережная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срочная госпитализация пострадавшего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только 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положении лёжа на спине.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694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299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Первая помощь при синдроме длительного сдавления </vt:lpstr>
      <vt:lpstr>Презентация PowerPoint</vt:lpstr>
      <vt:lpstr> 3 периода течения синдрома длительного сдавливания: </vt:lpstr>
      <vt:lpstr>Презентация PowerPoint</vt:lpstr>
      <vt:lpstr>Патогенез СДС</vt:lpstr>
      <vt:lpstr>Первая помощь при СДС</vt:lpstr>
      <vt:lpstr>II этап: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при синдроме длительного сдавления </dc:title>
  <dc:creator>ПК</dc:creator>
  <cp:lastModifiedBy>ПК</cp:lastModifiedBy>
  <cp:revision>6</cp:revision>
  <dcterms:created xsi:type="dcterms:W3CDTF">2013-07-03T07:50:49Z</dcterms:created>
  <dcterms:modified xsi:type="dcterms:W3CDTF">2013-07-03T08:34:04Z</dcterms:modified>
</cp:coreProperties>
</file>