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C64C18-64A3-4321-952D-B35EA2C07A4F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313749-6861-4EF1-8ACA-C0F7A90E3A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714488"/>
            <a:ext cx="5105400" cy="2868168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0000"/>
                </a:solidFill>
              </a:rPr>
              <a:t>Первая помощь при повреждении внутренних органов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500702"/>
            <a:ext cx="4486284" cy="99535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Презентацию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готовили:Марданова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Алина и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Фесенок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Анастасия 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Повреждение внутренних органов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Повреждения внутренних органов чаще возникают в результате транспортных аварий и катастроф, при падениях, прыжках с высоты, при этом травмируются органы грудной клетки и брюшной полости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atomija-vnutrennih-organov-cheloveka-foto-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290"/>
            <a:ext cx="6572296" cy="63135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sz="6000" dirty="0" smtClean="0">
                <a:solidFill>
                  <a:srgbClr val="FF0000"/>
                </a:solidFill>
              </a:rPr>
              <a:t>Грудная клетка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Повреждения </a:t>
            </a:r>
            <a:r>
              <a:rPr lang="ru-RU" sz="3200" i="1" dirty="0" smtClean="0"/>
              <a:t>грудной клетки </a:t>
            </a:r>
            <a:r>
              <a:rPr lang="ru-RU" sz="3200" dirty="0" smtClean="0"/>
              <a:t>могут быть закрытыми, когда стенки полости не нарушены (перелом ребер, ключиц, лопатки), и открытыми, когда имеется рана, сообщающая грудную или брюшную полости с окружающей средой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25_p21_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71480"/>
            <a:ext cx="7286676" cy="53284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sz="6000" dirty="0" smtClean="0">
                <a:solidFill>
                  <a:srgbClr val="FF0000"/>
                </a:solidFill>
              </a:rPr>
              <a:t>Первая Помощь 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</a:t>
            </a:r>
            <a:r>
              <a:rPr lang="ru-RU" sz="2000" dirty="0" smtClean="0"/>
              <a:t>ервая </a:t>
            </a:r>
            <a:r>
              <a:rPr lang="ru-RU" sz="2000" dirty="0" smtClean="0"/>
              <a:t>помощь при зарытом повреждении грудной клетки заключается в наложении на нее тугой повязки. Для уменьшения боли и кашля можно давать пострадавшему анальгин. Транспортировка в лечебно-профилактическое учреждение пострадавшего производится в </a:t>
            </a:r>
            <a:r>
              <a:rPr lang="ru-RU" sz="2000" dirty="0" err="1" smtClean="0"/>
              <a:t>полусидячем</a:t>
            </a:r>
            <a:r>
              <a:rPr lang="ru-RU" sz="2000" dirty="0" smtClean="0"/>
              <a:t> положении.</a:t>
            </a:r>
          </a:p>
          <a:p>
            <a:r>
              <a:rPr lang="ru-RU" sz="2000" dirty="0" smtClean="0"/>
              <a:t>При открытом повреждении органов грудной клетки, для прекращения поступления воздуха в грудную полость поверх стерильных салфеток накладывают кусок клеенки (лучше смазанной по краям вазелином), а сверху толстый слой ваты и все это забинтовывают; при кровохарканье – холод на грудь, применяют средства, успокаивают кашель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sz="5300" dirty="0" smtClean="0">
                <a:solidFill>
                  <a:srgbClr val="FF0000"/>
                </a:solidFill>
              </a:rPr>
              <a:t>Брюшная полость </a:t>
            </a:r>
            <a:endParaRPr lang="ru-RU" sz="5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Повреждения </a:t>
            </a:r>
            <a:r>
              <a:rPr lang="ru-RU" i="1" dirty="0" smtClean="0"/>
              <a:t>брюшной полости </a:t>
            </a:r>
            <a:r>
              <a:rPr lang="ru-RU" dirty="0" smtClean="0"/>
              <a:t>могут быть закрытыми и открытыми.</a:t>
            </a:r>
          </a:p>
          <a:p>
            <a:r>
              <a:rPr lang="ru-RU" dirty="0" smtClean="0"/>
              <a:t>Для закрытых повреждений органов брюшной полости характерны появление сильных полей по всему животу с наибольшей выраженностью в области поврежденного органа, отмечается резкое напряжение мышц брюшной стенки. Общее состояние пострадавшего тяжелое: бледность, холодный пот, частый и малый пульс, напряженная неподвижность в положении лежа, обычно с бедрами приведенными к животу, картина шока или острой анемии в зависимости от поврежденного органа.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meckiy_dlya_tehnicheskih_vuzov_basova_reshebnik_8389_1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428604"/>
            <a:ext cx="7286676" cy="607223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4800" dirty="0" smtClean="0">
                <a:solidFill>
                  <a:srgbClr val="FF0000"/>
                </a:solidFill>
              </a:rPr>
              <a:t>Первая помощь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Первая </a:t>
            </a:r>
            <a:r>
              <a:rPr lang="ru-RU" dirty="0" smtClean="0"/>
              <a:t>помощь при ушибе брюшной полости заключается в создании полного покоя, наложении холода на живот и срочной доставке пострадавшего в лечебно-профилактическое учреждение в горизонтальном положении. Нельзя давать какие-либо медикаментозные средства.</a:t>
            </a:r>
          </a:p>
          <a:p>
            <a:r>
              <a:rPr lang="ru-RU" dirty="0" smtClean="0"/>
              <a:t>При открытых травмах брюшной полости на рану накладывается антисептическая повязка и пострадавший доставляется в лечебно-профилактическое учреждение. </a:t>
            </a:r>
            <a:r>
              <a:rPr lang="ru-RU" i="1" dirty="0" smtClean="0"/>
              <a:t>Нельзя вправлять выпавшие органы, их прикрывают несколькими слоями стерильной марли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193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Первая помощь при повреждении внутренних органов</vt:lpstr>
      <vt:lpstr>Повреждение внутренних органов</vt:lpstr>
      <vt:lpstr>Слайд 3</vt:lpstr>
      <vt:lpstr>        Грудная клетка</vt:lpstr>
      <vt:lpstr>Слайд 5</vt:lpstr>
      <vt:lpstr>       Первая Помощь </vt:lpstr>
      <vt:lpstr>     Брюшная полость </vt:lpstr>
      <vt:lpstr>Слайд 8</vt:lpstr>
      <vt:lpstr>     Первая помощь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при повреждении внутренних органов</dc:title>
  <dc:creator>Alina</dc:creator>
  <cp:lastModifiedBy>Alina</cp:lastModifiedBy>
  <cp:revision>3</cp:revision>
  <dcterms:created xsi:type="dcterms:W3CDTF">2015-11-29T13:44:12Z</dcterms:created>
  <dcterms:modified xsi:type="dcterms:W3CDTF">2015-11-29T14:11:14Z</dcterms:modified>
</cp:coreProperties>
</file>