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2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53" d="100"/>
          <a:sy n="53" d="100"/>
        </p:scale>
        <p:origin x="7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928670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Первая медицинская помощь при термических ожогах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441902"/>
          </a:xfrm>
        </p:spPr>
        <p:txBody>
          <a:bodyPr>
            <a:normAutofit/>
          </a:bodyPr>
          <a:lstStyle/>
          <a:p>
            <a:pPr algn="r"/>
            <a:r>
              <a:rPr lang="ru-RU" sz="1200" dirty="0" smtClean="0"/>
              <a:t> </a:t>
            </a:r>
            <a:r>
              <a:rPr lang="ru-RU" sz="1200" dirty="0" smtClean="0"/>
              <a:t>Преподаватель ОБЖ Гузенко Юрий Вениаминович. </a:t>
            </a: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Ожог четвертой степени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Обугливание тканей и находящихся под ними костей. У пострадавших наблюдаются признаки начинающегося или уже имеющегося шока. Опасность - шок, прекращение функционирования органов, ампутация, внесение инфекции.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201111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214686"/>
            <a:ext cx="6405584" cy="32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Первая помощь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6534469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83009"/>
            <a:ext cx="3657600" cy="4106245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270248" y="500042"/>
            <a:ext cx="3657600" cy="56721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При ограниченном термическом ожоге следует немедленно начать охлаждение места ожога водопроводной водой в течение 10-15 минут. После этого на область ожога наложить чистую, лучше стерильную повязку. Для уменьшения боли применять обезболивающие средства (анальгин, амидопирин и др.).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При обширных ожогах, после наложения повязок, напоить пострадавшего горячим чаем. Дать обезболивающее средство и, тепло укутав, срочно доставить его в лечебное учреждение. Если перевозка задерживается или длится долго, то надо дать пострадавшему выпить щелочно-солевую смесь (1 чайная ложка поваренной соли и 1/2 чайной ложки пищевой соды, растворенные в 2 стаканах воды). В первые 6 ч после ожога пострадавший должен получать не менее 2 стаканов раствора в течение часа.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8" descr="img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428" y="4818141"/>
            <a:ext cx="5657143" cy="12666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Дети, как правило переносят ожоги тяжелее, чем взрослые, даже если температура воздействия была не столь высока. На ожоговые раны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наносить пудру или мазь (обработка этих ран должна производиться только врачом, когда он составит представление о степени поражения.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00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429000"/>
            <a:ext cx="3810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Помните, что при оказании помощи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НЕЛЬЗЯ: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прикасаться к обожженной области чем-либо, кроме стерильных или чистых тампон-повязок,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использовать вату и снимать одежду с обожженного места,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использовать жир, спирт или мазь при тяжелых ожогах,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отрывать одежду, прилипшую к ожоговому очагу,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обрабатывать рану при ожогах третьей степени,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вскрывать ожоговые волдыри.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3581" y="2967335"/>
            <a:ext cx="839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928670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Первая медицинская помощь при термических ожогах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200" dirty="0" smtClean="0"/>
              <a:t>Стрельникова Анна Юрьевна</a:t>
            </a:r>
          </a:p>
          <a:p>
            <a:pPr algn="r"/>
            <a:r>
              <a:rPr lang="ru-RU" sz="1200" dirty="0" smtClean="0"/>
              <a:t>учитель биологии </a:t>
            </a:r>
          </a:p>
          <a:p>
            <a:pPr algn="r"/>
            <a:r>
              <a:rPr lang="ru-RU" sz="1200" dirty="0" smtClean="0"/>
              <a:t>МБОУ ООШ №1 им. М.А.Погодина</a:t>
            </a:r>
          </a:p>
          <a:p>
            <a:pPr algn="r"/>
            <a:r>
              <a:rPr lang="ru-RU" sz="1200" dirty="0" smtClean="0"/>
              <a:t>г.Полярный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Ожоги – это повреждения тканей, вызванные воздействием высокой температуры (пламя, горячий пар, кипяток) - термические ожоги; едких химических веществ (крепкие кислоты, щёлочи) - химические ожоги; рентгеновских лучей или излучения при взрыве ядерных бомб – лучевые ожоги.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642918"/>
            <a:ext cx="7353328" cy="5831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28992" y="2500306"/>
            <a:ext cx="1857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Степени термических </a:t>
            </a:r>
            <a:r>
              <a:rPr lang="ru-RU" sz="1600" dirty="0" smtClean="0"/>
              <a:t>ожогов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4000496" y="2000240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57818" y="3357562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2643174" y="3357562"/>
            <a:ext cx="7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929058" y="4643446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786182" y="1000108"/>
            <a:ext cx="121444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легкая</a:t>
            </a: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86512" y="3143248"/>
            <a:ext cx="114300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средняя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57290" y="3143248"/>
            <a:ext cx="121444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крайняя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86182" y="5214950"/>
            <a:ext cx="121444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тяжелая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Ожог первой степени (поверхностный)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Затрагивает лишь верхний слой кожи. Кожа становится покрасневшей и сухой, обычно болезненной. (Наиболее часто встречаются солнечные ожоги при чрезмерном нахождении на солнце без прикрытия). Такие ожоги обычно заживают в течение 5-6 дней, не оставляя рубцов.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ей\Desktop\burn-1step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49712"/>
            <a:ext cx="4300395" cy="280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Ожог первой степени</a:t>
            </a:r>
            <a:endParaRPr lang="ru-RU" dirty="0"/>
          </a:p>
        </p:txBody>
      </p:sp>
      <p:pic>
        <p:nvPicPr>
          <p:cNvPr id="2050" name="Picture 2" descr="C:\Users\Алексей\Desktop\1 с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771167" cy="4873625"/>
          </a:xfrm>
          <a:prstGeom prst="rect">
            <a:avLst/>
          </a:prstGeom>
          <a:noFill/>
        </p:spPr>
      </p:pic>
      <p:pic>
        <p:nvPicPr>
          <p:cNvPr id="2051" name="Picture 3" descr="C:\Users\Алексей\Desktop\1  ст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381000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Ожог второй степени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Повреждаются оба слоя кожи - эпидермис и дерма. Кожа становится покрасневшей, покрывается волдырями (желто-водянистыми образованиями), которые могут вскрываться, что делает кожу мокрой. Возрастание болевых ощущений. Заживление обычно через 3-4 недели, возможно появление рубцов.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urn-2step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338836"/>
            <a:ext cx="3857652" cy="2519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Ожог второй степени</a:t>
            </a:r>
            <a:endParaRPr lang="ru-RU" dirty="0"/>
          </a:p>
        </p:txBody>
      </p:sp>
      <p:pic>
        <p:nvPicPr>
          <p:cNvPr id="4098" name="Picture 2" descr="C:\Users\Алексей\Desktop\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74676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Ожог третьей степени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Разрушают оба слоя кожи и ткани – нервы, кровеносные сосуды, жировую, мышечную и костную. Кожа выглядит обуглившейся (черной) или восково-белой (желто-коричневой), происходит отмирание тканей. Эти ожоги обычно менее болезненные. Обширные ожоги из-за потери жидкости приводят к шоковому состоянию. Вероятно проникновение инфекции. На теле остаются грубые рубцы, часто требуется пересадка кожи.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urn-3stepe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429132"/>
            <a:ext cx="3425238" cy="223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Ожог третьей степени</a:t>
            </a:r>
            <a:endParaRPr lang="ru-RU" dirty="0"/>
          </a:p>
        </p:txBody>
      </p:sp>
      <p:pic>
        <p:nvPicPr>
          <p:cNvPr id="5122" name="Picture 2" descr="C:\Users\Алексей\Desktop\15d8aad9c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646103" cy="4873625"/>
          </a:xfrm>
          <a:prstGeom prst="rect">
            <a:avLst/>
          </a:prstGeom>
          <a:noFill/>
        </p:spPr>
      </p:pic>
      <p:pic>
        <p:nvPicPr>
          <p:cNvPr id="5123" name="Picture 3" descr="C:\Users\Алексей\Desktop\ojog 3 stepen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381000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</TotalTime>
  <Words>526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Century Schoolbook</vt:lpstr>
      <vt:lpstr>Times New Roman</vt:lpstr>
      <vt:lpstr>Wingdings</vt:lpstr>
      <vt:lpstr>Wingdings 2</vt:lpstr>
      <vt:lpstr>Эркер</vt:lpstr>
      <vt:lpstr>Первая медицинская помощь при термических ожогах</vt:lpstr>
      <vt:lpstr>Презентация PowerPoint</vt:lpstr>
      <vt:lpstr>Презентация PowerPoint</vt:lpstr>
      <vt:lpstr>Ожог первой степени (поверхностный)</vt:lpstr>
      <vt:lpstr>Ожог первой степени</vt:lpstr>
      <vt:lpstr>Ожог второй степени</vt:lpstr>
      <vt:lpstr>Ожог второй степени</vt:lpstr>
      <vt:lpstr>Ожог третьей степени</vt:lpstr>
      <vt:lpstr>Ожог третьей степени</vt:lpstr>
      <vt:lpstr>Ожог четвертой степени</vt:lpstr>
      <vt:lpstr>Первая помощь</vt:lpstr>
      <vt:lpstr>Презентация PowerPoint</vt:lpstr>
      <vt:lpstr>Презентация PowerPoint</vt:lpstr>
      <vt:lpstr>Презентация PowerPoint</vt:lpstr>
      <vt:lpstr>Помните, что при оказании помощи НЕЛЬЗЯ:</vt:lpstr>
      <vt:lpstr>Презентация PowerPoint</vt:lpstr>
      <vt:lpstr>Первая медицинская помощь при термических ожогах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медицинская помощь при ожогах</dc:title>
  <cp:lastModifiedBy>User</cp:lastModifiedBy>
  <cp:revision>29</cp:revision>
  <dcterms:modified xsi:type="dcterms:W3CDTF">2020-05-13T05:50:58Z</dcterms:modified>
</cp:coreProperties>
</file>